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905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主要针对高一新生提供时间管理建议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包括记录任务、优先处理重要事项、专注学习、及时复习等技巧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帮助学生高效利用自主学习时间。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14" y="260639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1052736"/>
            <a:ext cx="11485848" cy="137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5515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Management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first-year students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from junior high school, you have more time for self-study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managing time well is really important, and here are some tips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33967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waiting time wisely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important things first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check what you have done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 the notes again right after class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check every e-mail or text as it comes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877983"/>
            <a:ext cx="11485848" cy="242322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7810"/>
            <a:ext cx="11485848" cy="1551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tasks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down the things you need to do in a notebook, or use an online tool to create a “to-do” list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shows what you still need to do, it also lets you see what you have completed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00570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waiting time wisely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important things first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check what you have done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 the notes again right after class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check every e-mail or text as it comes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344586"/>
            <a:ext cx="11485848" cy="242322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58702" y="16792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72240"/>
            <a:ext cx="11485848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“Write down the things you need to do... This shows what you still need to do, it also 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lets you see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what you have completed.”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此处强调记录任务后需核对完成情况。选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1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然后检查你做了的事项。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5801179"/>
            <a:ext cx="3664955" cy="35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5941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ea typeface="+mj-ea"/>
                <a:cs typeface="Times New Roman" panose="02020603050405020304" pitchFamily="18" charset="0"/>
              </a:rPr>
              <a:t>____________</a:t>
            </a:r>
            <a:r>
              <a:rPr lang="zh-CN" altLang="zh-CN" sz="2200" u="sng">
                <a:uFill>
                  <a:solidFill>
                    <a:srgbClr val="000000"/>
                  </a:solidFill>
                </a:uFill>
                <a:ea typeface="+mj-ea"/>
                <a:cs typeface="Times New Roman" panose="02020603050405020304" pitchFamily="18" charset="0"/>
              </a:rPr>
              <a:t>　　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it this way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fit three large rocks, some smaller rocks, and some sand into a jar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put in the sand first, and then the smaller rocks, you won’t have room for the big rocks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the big rocks in first, then the smaller rocks, and at the end, the sand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61959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waiting time wisely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important things first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check what you have done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 the notes again right after class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check every e-mail or text as it comes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805975"/>
            <a:ext cx="11485848" cy="242322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201140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“Put the big rocks in first, then the smaller rocks, and at the end, the sand.”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的比喻可知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本段说的是应优先处理重要任务。选项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先做重要的事。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4726" y="81083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5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it can be difficult to study because you start to think about something else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a quiet place to study and turn off the TV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people know your study time and your free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Check your phone while you are taking a break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8924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waiting time wisely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important things first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check what you have done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 the notes again right after class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check every e-mail or text as it comes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2708920"/>
            <a:ext cx="11440128" cy="220720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20486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976008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“Find a quiet place to study... Check your phone while you are 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a break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休息</a:t>
            </a:r>
            <a:endParaRPr lang="zh-CN" altLang="zh-CN" sz="2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学习时应避免分心。选项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不要每条消息或邮件都即时查看。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8596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335566" y="5733256"/>
            <a:ext cx="432048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90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5215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1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 notes just before class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 you might think of a question to ask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 your teacher that you are interested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forget the most within 24 hours when we don’t review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01919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waiting time wisely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important things first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check what you have done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 the notes again right after class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check every e-mail or text as it comes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445935"/>
            <a:ext cx="11485848" cy="242322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64328" y="1804754"/>
            <a:ext cx="434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D</a:t>
            </a:r>
            <a:endParaRPr lang="zh-CN" altLang="en-US" sz="2000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494116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“Review notes just before class... We forget the most within 24 hours”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课后需及时复习。选项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课后立即复习笔记。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90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1869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 in the passage do you prefer to manage your time 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67" y="1868408"/>
            <a:ext cx="3944480" cy="58654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52936"/>
            <a:ext cx="114229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prefer “Do important things first” because it helps me focus on priorities.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3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631</Words>
  <Application>Microsoft Office PowerPoint</Application>
  <PresentationFormat>自定义</PresentationFormat>
  <Paragraphs>54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2025-09-17T18:44:55Z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